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7" r:id="rId3"/>
    <p:sldId id="309" r:id="rId4"/>
    <p:sldId id="301" r:id="rId5"/>
    <p:sldId id="300" r:id="rId6"/>
    <p:sldId id="302" r:id="rId7"/>
    <p:sldId id="303" r:id="rId8"/>
    <p:sldId id="307" r:id="rId9"/>
    <p:sldId id="296" r:id="rId10"/>
    <p:sldId id="308" r:id="rId11"/>
    <p:sldId id="258" r:id="rId12"/>
    <p:sldId id="259" r:id="rId13"/>
    <p:sldId id="260" r:id="rId14"/>
    <p:sldId id="261" r:id="rId15"/>
    <p:sldId id="262" r:id="rId16"/>
    <p:sldId id="268" r:id="rId17"/>
    <p:sldId id="269" r:id="rId18"/>
    <p:sldId id="270" r:id="rId19"/>
    <p:sldId id="271" r:id="rId20"/>
    <p:sldId id="272" r:id="rId21"/>
    <p:sldId id="279" r:id="rId22"/>
    <p:sldId id="284" r:id="rId23"/>
    <p:sldId id="285" r:id="rId24"/>
    <p:sldId id="286" r:id="rId25"/>
    <p:sldId id="304" r:id="rId26"/>
    <p:sldId id="305" r:id="rId27"/>
    <p:sldId id="287" r:id="rId28"/>
    <p:sldId id="283" r:id="rId29"/>
    <p:sldId id="306" r:id="rId30"/>
    <p:sldId id="288" r:id="rId31"/>
    <p:sldId id="289" r:id="rId32"/>
    <p:sldId id="299" r:id="rId33"/>
    <p:sldId id="295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8CDDC-DE43-447A-9F5F-018161E35574}" type="doc">
      <dgm:prSet loTypeId="urn:microsoft.com/office/officeart/2008/layout/VerticalCurvedList" loCatId="list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4D58E7A-8B64-4D4C-8DC0-050DBBD04592}">
      <dgm:prSet phldrT="[Текст]"/>
      <dgm:spPr/>
      <dgm:t>
        <a:bodyPr/>
        <a:lstStyle/>
        <a:p>
          <a:r>
            <a:rPr lang="ru-RU" dirty="0" smtClean="0"/>
            <a:t>дефицит активного внимания</a:t>
          </a:r>
          <a:endParaRPr lang="ru-RU" dirty="0"/>
        </a:p>
      </dgm:t>
    </dgm:pt>
    <dgm:pt modelId="{AF74ECAA-97E3-4B81-9835-CCD0C6D8E31C}" type="parTrans" cxnId="{63EC9093-AA4E-4D95-8E4C-FE4249330699}">
      <dgm:prSet/>
      <dgm:spPr/>
      <dgm:t>
        <a:bodyPr/>
        <a:lstStyle/>
        <a:p>
          <a:endParaRPr lang="ru-RU"/>
        </a:p>
      </dgm:t>
    </dgm:pt>
    <dgm:pt modelId="{291AE73B-99B3-4F24-9F6F-1A04C18FD878}" type="sibTrans" cxnId="{63EC9093-AA4E-4D95-8E4C-FE4249330699}">
      <dgm:prSet/>
      <dgm:spPr/>
      <dgm:t>
        <a:bodyPr/>
        <a:lstStyle/>
        <a:p>
          <a:endParaRPr lang="ru-RU"/>
        </a:p>
      </dgm:t>
    </dgm:pt>
    <dgm:pt modelId="{07948D34-F26B-495C-9A22-CF56B334294B}">
      <dgm:prSet phldrT="[Текст]"/>
      <dgm:spPr/>
      <dgm:t>
        <a:bodyPr/>
        <a:lstStyle/>
        <a:p>
          <a:r>
            <a:rPr lang="ru-RU" dirty="0" smtClean="0"/>
            <a:t>двигательная расторможенность</a:t>
          </a:r>
          <a:endParaRPr lang="ru-RU" dirty="0"/>
        </a:p>
      </dgm:t>
    </dgm:pt>
    <dgm:pt modelId="{BEF2522A-A07B-4CAE-B8CE-6B7B6C43A032}" type="parTrans" cxnId="{746B9DFA-7B65-43C1-86BE-3864FBDDE4DC}">
      <dgm:prSet/>
      <dgm:spPr/>
      <dgm:t>
        <a:bodyPr/>
        <a:lstStyle/>
        <a:p>
          <a:endParaRPr lang="ru-RU"/>
        </a:p>
      </dgm:t>
    </dgm:pt>
    <dgm:pt modelId="{C224C9DB-80C3-4F58-98A6-A87D69B1B28B}" type="sibTrans" cxnId="{746B9DFA-7B65-43C1-86BE-3864FBDDE4DC}">
      <dgm:prSet/>
      <dgm:spPr/>
      <dgm:t>
        <a:bodyPr/>
        <a:lstStyle/>
        <a:p>
          <a:endParaRPr lang="ru-RU"/>
        </a:p>
      </dgm:t>
    </dgm:pt>
    <dgm:pt modelId="{FE8D5BED-A360-4A94-9335-AFFDCF606427}">
      <dgm:prSet/>
      <dgm:spPr/>
      <dgm:t>
        <a:bodyPr/>
        <a:lstStyle/>
        <a:p>
          <a:r>
            <a:rPr lang="ru-RU" dirty="0" smtClean="0"/>
            <a:t>импульсивность</a:t>
          </a:r>
          <a:endParaRPr lang="ru-RU" dirty="0"/>
        </a:p>
      </dgm:t>
    </dgm:pt>
    <dgm:pt modelId="{8B31287D-A2A0-4A5E-AEF8-6AF17362F2AE}" type="parTrans" cxnId="{7E0794B9-86E6-4B4C-A235-272198298B1E}">
      <dgm:prSet/>
      <dgm:spPr/>
      <dgm:t>
        <a:bodyPr/>
        <a:lstStyle/>
        <a:p>
          <a:endParaRPr lang="ru-RU"/>
        </a:p>
      </dgm:t>
    </dgm:pt>
    <dgm:pt modelId="{A166D45B-3B85-48A4-91F9-A701D15D946D}" type="sibTrans" cxnId="{7E0794B9-86E6-4B4C-A235-272198298B1E}">
      <dgm:prSet/>
      <dgm:spPr/>
      <dgm:t>
        <a:bodyPr/>
        <a:lstStyle/>
        <a:p>
          <a:endParaRPr lang="ru-RU"/>
        </a:p>
      </dgm:t>
    </dgm:pt>
    <dgm:pt modelId="{1376D8F6-FADD-4F28-B103-C9B05DCB509C}" type="pres">
      <dgm:prSet presAssocID="{85D8CDDC-DE43-447A-9F5F-018161E355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397E7B-2579-47EA-8680-BE8923609B4B}" type="pres">
      <dgm:prSet presAssocID="{85D8CDDC-DE43-447A-9F5F-018161E35574}" presName="Name1" presStyleCnt="0"/>
      <dgm:spPr/>
    </dgm:pt>
    <dgm:pt modelId="{2FC7B86D-5E45-4F89-84A0-AFF7B4F94853}" type="pres">
      <dgm:prSet presAssocID="{85D8CDDC-DE43-447A-9F5F-018161E35574}" presName="cycle" presStyleCnt="0"/>
      <dgm:spPr/>
    </dgm:pt>
    <dgm:pt modelId="{7F22FA71-3160-4F5A-B042-3E4EEB5731E2}" type="pres">
      <dgm:prSet presAssocID="{85D8CDDC-DE43-447A-9F5F-018161E35574}" presName="srcNode" presStyleLbl="node1" presStyleIdx="0" presStyleCnt="3"/>
      <dgm:spPr/>
    </dgm:pt>
    <dgm:pt modelId="{44B15878-BA3B-46D3-B8DC-E7835AC1CDE0}" type="pres">
      <dgm:prSet presAssocID="{85D8CDDC-DE43-447A-9F5F-018161E35574}" presName="conn" presStyleLbl="parChTrans1D2" presStyleIdx="0" presStyleCnt="1"/>
      <dgm:spPr/>
      <dgm:t>
        <a:bodyPr/>
        <a:lstStyle/>
        <a:p>
          <a:endParaRPr lang="ru-RU"/>
        </a:p>
      </dgm:t>
    </dgm:pt>
    <dgm:pt modelId="{60D5D9DB-4E29-484B-8B8E-2E3CFD03F863}" type="pres">
      <dgm:prSet presAssocID="{85D8CDDC-DE43-447A-9F5F-018161E35574}" presName="extraNode" presStyleLbl="node1" presStyleIdx="0" presStyleCnt="3"/>
      <dgm:spPr/>
    </dgm:pt>
    <dgm:pt modelId="{9BC92AB6-B593-4E86-92FA-E629C24CB17C}" type="pres">
      <dgm:prSet presAssocID="{85D8CDDC-DE43-447A-9F5F-018161E35574}" presName="dstNode" presStyleLbl="node1" presStyleIdx="0" presStyleCnt="3"/>
      <dgm:spPr/>
    </dgm:pt>
    <dgm:pt modelId="{3F13C743-5360-4AB8-AC38-130FA452AE67}" type="pres">
      <dgm:prSet presAssocID="{C4D58E7A-8B64-4D4C-8DC0-050DBBD045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9C835-B3B4-4389-897A-9A30D2A0B75E}" type="pres">
      <dgm:prSet presAssocID="{C4D58E7A-8B64-4D4C-8DC0-050DBBD04592}" presName="accent_1" presStyleCnt="0"/>
      <dgm:spPr/>
    </dgm:pt>
    <dgm:pt modelId="{2CDAE677-653E-48AA-8CC1-232669FC89D6}" type="pres">
      <dgm:prSet presAssocID="{C4D58E7A-8B64-4D4C-8DC0-050DBBD04592}" presName="accentRepeatNode" presStyleLbl="solidFgAcc1" presStyleIdx="0" presStyleCnt="3"/>
      <dgm:spPr/>
    </dgm:pt>
    <dgm:pt modelId="{903783E7-02CE-4965-A66C-ACAA6151D5B7}" type="pres">
      <dgm:prSet presAssocID="{07948D34-F26B-495C-9A22-CF56B334294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39FF6-0F92-410B-A934-3AB79DDC68FF}" type="pres">
      <dgm:prSet presAssocID="{07948D34-F26B-495C-9A22-CF56B334294B}" presName="accent_2" presStyleCnt="0"/>
      <dgm:spPr/>
    </dgm:pt>
    <dgm:pt modelId="{FAFFAF2D-1AD6-4D33-894F-6FCC36F29E03}" type="pres">
      <dgm:prSet presAssocID="{07948D34-F26B-495C-9A22-CF56B334294B}" presName="accentRepeatNode" presStyleLbl="solidFgAcc1" presStyleIdx="1" presStyleCnt="3"/>
      <dgm:spPr/>
    </dgm:pt>
    <dgm:pt modelId="{EA8F989F-0223-43DE-8B50-EF3D61E28D0A}" type="pres">
      <dgm:prSet presAssocID="{FE8D5BED-A360-4A94-9335-AFFDCF6064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BDFD-BB14-468F-94F3-32B0554D6411}" type="pres">
      <dgm:prSet presAssocID="{FE8D5BED-A360-4A94-9335-AFFDCF606427}" presName="accent_3" presStyleCnt="0"/>
      <dgm:spPr/>
    </dgm:pt>
    <dgm:pt modelId="{1AE12966-9616-4602-87A7-660A7F61950C}" type="pres">
      <dgm:prSet presAssocID="{FE8D5BED-A360-4A94-9335-AFFDCF606427}" presName="accentRepeatNode" presStyleLbl="solidFgAcc1" presStyleIdx="2" presStyleCnt="3"/>
      <dgm:spPr/>
    </dgm:pt>
  </dgm:ptLst>
  <dgm:cxnLst>
    <dgm:cxn modelId="{0AAC58D6-8B0D-4CD9-8186-CEBF60653F3A}" type="presOf" srcId="{85D8CDDC-DE43-447A-9F5F-018161E35574}" destId="{1376D8F6-FADD-4F28-B103-C9B05DCB509C}" srcOrd="0" destOrd="0" presId="urn:microsoft.com/office/officeart/2008/layout/VerticalCurvedList"/>
    <dgm:cxn modelId="{607FFC2A-7BCF-43FD-9856-8D72DC27D09F}" type="presOf" srcId="{291AE73B-99B3-4F24-9F6F-1A04C18FD878}" destId="{44B15878-BA3B-46D3-B8DC-E7835AC1CDE0}" srcOrd="0" destOrd="0" presId="urn:microsoft.com/office/officeart/2008/layout/VerticalCurvedList"/>
    <dgm:cxn modelId="{63EC9093-AA4E-4D95-8E4C-FE4249330699}" srcId="{85D8CDDC-DE43-447A-9F5F-018161E35574}" destId="{C4D58E7A-8B64-4D4C-8DC0-050DBBD04592}" srcOrd="0" destOrd="0" parTransId="{AF74ECAA-97E3-4B81-9835-CCD0C6D8E31C}" sibTransId="{291AE73B-99B3-4F24-9F6F-1A04C18FD878}"/>
    <dgm:cxn modelId="{80D05A58-8565-4699-A316-29E4375E6A98}" type="presOf" srcId="{FE8D5BED-A360-4A94-9335-AFFDCF606427}" destId="{EA8F989F-0223-43DE-8B50-EF3D61E28D0A}" srcOrd="0" destOrd="0" presId="urn:microsoft.com/office/officeart/2008/layout/VerticalCurvedList"/>
    <dgm:cxn modelId="{E8631517-ABCF-4014-873C-42F95A16CDBF}" type="presOf" srcId="{C4D58E7A-8B64-4D4C-8DC0-050DBBD04592}" destId="{3F13C743-5360-4AB8-AC38-130FA452AE67}" srcOrd="0" destOrd="0" presId="urn:microsoft.com/office/officeart/2008/layout/VerticalCurvedList"/>
    <dgm:cxn modelId="{7E0794B9-86E6-4B4C-A235-272198298B1E}" srcId="{85D8CDDC-DE43-447A-9F5F-018161E35574}" destId="{FE8D5BED-A360-4A94-9335-AFFDCF606427}" srcOrd="2" destOrd="0" parTransId="{8B31287D-A2A0-4A5E-AEF8-6AF17362F2AE}" sibTransId="{A166D45B-3B85-48A4-91F9-A701D15D946D}"/>
    <dgm:cxn modelId="{0C842E21-0353-4CCF-A316-F52E8479A947}" type="presOf" srcId="{07948D34-F26B-495C-9A22-CF56B334294B}" destId="{903783E7-02CE-4965-A66C-ACAA6151D5B7}" srcOrd="0" destOrd="0" presId="urn:microsoft.com/office/officeart/2008/layout/VerticalCurvedList"/>
    <dgm:cxn modelId="{746B9DFA-7B65-43C1-86BE-3864FBDDE4DC}" srcId="{85D8CDDC-DE43-447A-9F5F-018161E35574}" destId="{07948D34-F26B-495C-9A22-CF56B334294B}" srcOrd="1" destOrd="0" parTransId="{BEF2522A-A07B-4CAE-B8CE-6B7B6C43A032}" sibTransId="{C224C9DB-80C3-4F58-98A6-A87D69B1B28B}"/>
    <dgm:cxn modelId="{41C69D87-A847-418C-907E-BE3F0B30EBC4}" type="presParOf" srcId="{1376D8F6-FADD-4F28-B103-C9B05DCB509C}" destId="{B8397E7B-2579-47EA-8680-BE8923609B4B}" srcOrd="0" destOrd="0" presId="urn:microsoft.com/office/officeart/2008/layout/VerticalCurvedList"/>
    <dgm:cxn modelId="{23A16BBF-248B-424E-B494-71A7D167BFA4}" type="presParOf" srcId="{B8397E7B-2579-47EA-8680-BE8923609B4B}" destId="{2FC7B86D-5E45-4F89-84A0-AFF7B4F94853}" srcOrd="0" destOrd="0" presId="urn:microsoft.com/office/officeart/2008/layout/VerticalCurvedList"/>
    <dgm:cxn modelId="{A88CB9A8-46DD-474E-80AC-8D74B2B34D58}" type="presParOf" srcId="{2FC7B86D-5E45-4F89-84A0-AFF7B4F94853}" destId="{7F22FA71-3160-4F5A-B042-3E4EEB5731E2}" srcOrd="0" destOrd="0" presId="urn:microsoft.com/office/officeart/2008/layout/VerticalCurvedList"/>
    <dgm:cxn modelId="{7A7A56AA-345F-4D0B-97AA-12FB3732A49E}" type="presParOf" srcId="{2FC7B86D-5E45-4F89-84A0-AFF7B4F94853}" destId="{44B15878-BA3B-46D3-B8DC-E7835AC1CDE0}" srcOrd="1" destOrd="0" presId="urn:microsoft.com/office/officeart/2008/layout/VerticalCurvedList"/>
    <dgm:cxn modelId="{DE1C6A12-3C00-4E53-B8AC-38E2EE7E70C4}" type="presParOf" srcId="{2FC7B86D-5E45-4F89-84A0-AFF7B4F94853}" destId="{60D5D9DB-4E29-484B-8B8E-2E3CFD03F863}" srcOrd="2" destOrd="0" presId="urn:microsoft.com/office/officeart/2008/layout/VerticalCurvedList"/>
    <dgm:cxn modelId="{679CD1D7-9A72-4B86-BE40-F391D2996FFE}" type="presParOf" srcId="{2FC7B86D-5E45-4F89-84A0-AFF7B4F94853}" destId="{9BC92AB6-B593-4E86-92FA-E629C24CB17C}" srcOrd="3" destOrd="0" presId="urn:microsoft.com/office/officeart/2008/layout/VerticalCurvedList"/>
    <dgm:cxn modelId="{63B992EF-2884-45D4-BC53-D1A8B578079E}" type="presParOf" srcId="{B8397E7B-2579-47EA-8680-BE8923609B4B}" destId="{3F13C743-5360-4AB8-AC38-130FA452AE67}" srcOrd="1" destOrd="0" presId="urn:microsoft.com/office/officeart/2008/layout/VerticalCurvedList"/>
    <dgm:cxn modelId="{BFEE2849-4932-4F7D-B78F-71DEC6F56930}" type="presParOf" srcId="{B8397E7B-2579-47EA-8680-BE8923609B4B}" destId="{75F9C835-B3B4-4389-897A-9A30D2A0B75E}" srcOrd="2" destOrd="0" presId="urn:microsoft.com/office/officeart/2008/layout/VerticalCurvedList"/>
    <dgm:cxn modelId="{5CE18A12-C260-4790-B9C3-C341F316976E}" type="presParOf" srcId="{75F9C835-B3B4-4389-897A-9A30D2A0B75E}" destId="{2CDAE677-653E-48AA-8CC1-232669FC89D6}" srcOrd="0" destOrd="0" presId="urn:microsoft.com/office/officeart/2008/layout/VerticalCurvedList"/>
    <dgm:cxn modelId="{1057AA17-1BB6-49B3-A4F1-0CAC7C5CAE9B}" type="presParOf" srcId="{B8397E7B-2579-47EA-8680-BE8923609B4B}" destId="{903783E7-02CE-4965-A66C-ACAA6151D5B7}" srcOrd="3" destOrd="0" presId="urn:microsoft.com/office/officeart/2008/layout/VerticalCurvedList"/>
    <dgm:cxn modelId="{0EBBEB34-CCBF-4849-A3D7-E3A29780665B}" type="presParOf" srcId="{B8397E7B-2579-47EA-8680-BE8923609B4B}" destId="{91C39FF6-0F92-410B-A934-3AB79DDC68FF}" srcOrd="4" destOrd="0" presId="urn:microsoft.com/office/officeart/2008/layout/VerticalCurvedList"/>
    <dgm:cxn modelId="{DB56D144-4810-48EA-9B30-440036E9EED9}" type="presParOf" srcId="{91C39FF6-0F92-410B-A934-3AB79DDC68FF}" destId="{FAFFAF2D-1AD6-4D33-894F-6FCC36F29E03}" srcOrd="0" destOrd="0" presId="urn:microsoft.com/office/officeart/2008/layout/VerticalCurvedList"/>
    <dgm:cxn modelId="{92C3A468-7FAA-4F60-9DA3-027885DFB2D5}" type="presParOf" srcId="{B8397E7B-2579-47EA-8680-BE8923609B4B}" destId="{EA8F989F-0223-43DE-8B50-EF3D61E28D0A}" srcOrd="5" destOrd="0" presId="urn:microsoft.com/office/officeart/2008/layout/VerticalCurvedList"/>
    <dgm:cxn modelId="{88C54356-FE19-45DC-9C9C-8C8D3CE2930F}" type="presParOf" srcId="{B8397E7B-2579-47EA-8680-BE8923609B4B}" destId="{BFF3BDFD-BB14-468F-94F3-32B0554D6411}" srcOrd="6" destOrd="0" presId="urn:microsoft.com/office/officeart/2008/layout/VerticalCurvedList"/>
    <dgm:cxn modelId="{EA0F1B8C-BAD9-469B-9301-4B371177A6CA}" type="presParOf" srcId="{BFF3BDFD-BB14-468F-94F3-32B0554D6411}" destId="{1AE12966-9616-4602-87A7-660A7F6195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C04D8-49F0-4DD7-8952-3F530FCA369C}" type="doc">
      <dgm:prSet loTypeId="urn:microsoft.com/office/officeart/2005/8/layout/venn1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25A0F71-5BA3-4AFE-91D0-11DA3AAE4AC5}">
      <dgm:prSet phldrT="[Текст]" custT="1"/>
      <dgm:spPr/>
      <dgm:t>
        <a:bodyPr/>
        <a:lstStyle/>
        <a:p>
          <a:r>
            <a:rPr lang="ru-RU" sz="2300" b="1" dirty="0" smtClean="0"/>
            <a:t>Работа с гневом, обучение </a:t>
          </a:r>
          <a:r>
            <a:rPr lang="ru-RU" sz="2000" b="1" dirty="0" smtClean="0"/>
            <a:t>приемлемым</a:t>
          </a:r>
          <a:r>
            <a:rPr lang="ru-RU" sz="2300" b="1" dirty="0" smtClean="0"/>
            <a:t> способам выражения гнева.</a:t>
          </a:r>
          <a:endParaRPr lang="ru-RU" sz="2300" b="1" dirty="0"/>
        </a:p>
      </dgm:t>
    </dgm:pt>
    <dgm:pt modelId="{BDF38B55-B7C3-4A61-A17C-28ED933E79DA}" type="parTrans" cxnId="{DEE49E4B-EFFC-4CC8-8B2F-88F1ACEE81D5}">
      <dgm:prSet/>
      <dgm:spPr/>
      <dgm:t>
        <a:bodyPr/>
        <a:lstStyle/>
        <a:p>
          <a:endParaRPr lang="ru-RU"/>
        </a:p>
      </dgm:t>
    </dgm:pt>
    <dgm:pt modelId="{15043CDE-C8F3-4759-A993-7520B1032B52}" type="sibTrans" cxnId="{DEE49E4B-EFFC-4CC8-8B2F-88F1ACEE81D5}">
      <dgm:prSet/>
      <dgm:spPr/>
      <dgm:t>
        <a:bodyPr/>
        <a:lstStyle/>
        <a:p>
          <a:endParaRPr lang="ru-RU"/>
        </a:p>
      </dgm:t>
    </dgm:pt>
    <dgm:pt modelId="{9AF2D4F1-5107-4612-BF2F-4D6C7EE39565}">
      <dgm:prSet phldrT="[Текст]"/>
      <dgm:spPr/>
      <dgm:t>
        <a:bodyPr/>
        <a:lstStyle/>
        <a:p>
          <a:r>
            <a:rPr lang="ru-RU" b="1" dirty="0" smtClean="0"/>
            <a:t>Обучение контролю, умению владеть собой.</a:t>
          </a:r>
          <a:endParaRPr lang="ru-RU" b="1" dirty="0"/>
        </a:p>
      </dgm:t>
    </dgm:pt>
    <dgm:pt modelId="{9924C071-09A5-4485-8BE8-6E7DBCD5AFE4}" type="parTrans" cxnId="{5BA085E0-16C0-4244-9118-CC1570CD5898}">
      <dgm:prSet/>
      <dgm:spPr/>
      <dgm:t>
        <a:bodyPr/>
        <a:lstStyle/>
        <a:p>
          <a:endParaRPr lang="ru-RU"/>
        </a:p>
      </dgm:t>
    </dgm:pt>
    <dgm:pt modelId="{1BA662E2-6787-4FF4-BE41-B3DFAFFC924E}" type="sibTrans" cxnId="{5BA085E0-16C0-4244-9118-CC1570CD5898}">
      <dgm:prSet/>
      <dgm:spPr/>
      <dgm:t>
        <a:bodyPr/>
        <a:lstStyle/>
        <a:p>
          <a:endParaRPr lang="ru-RU"/>
        </a:p>
      </dgm:t>
    </dgm:pt>
    <dgm:pt modelId="{9A38428E-6047-49D0-8DCF-CE371EC13774}">
      <dgm:prSet phldrT="[Текст]" custT="1"/>
      <dgm:spPr/>
      <dgm:t>
        <a:bodyPr/>
        <a:lstStyle/>
        <a:p>
          <a:r>
            <a:rPr lang="ru-RU" sz="2300" b="1" smtClean="0"/>
            <a:t>Формирование способности к эмпатии, доверию, сочувствию.</a:t>
          </a:r>
          <a:endParaRPr lang="ru-RU" sz="2300" b="1" dirty="0"/>
        </a:p>
      </dgm:t>
    </dgm:pt>
    <dgm:pt modelId="{1FE25F51-AFF3-489D-92D9-D96AF7F338BD}" type="parTrans" cxnId="{48738CF0-DFAB-449E-A43C-A48FC6D6EE69}">
      <dgm:prSet/>
      <dgm:spPr/>
      <dgm:t>
        <a:bodyPr/>
        <a:lstStyle/>
        <a:p>
          <a:endParaRPr lang="ru-RU"/>
        </a:p>
      </dgm:t>
    </dgm:pt>
    <dgm:pt modelId="{0BB40391-FDF2-4FD1-910F-A878BBC0566E}" type="sibTrans" cxnId="{48738CF0-DFAB-449E-A43C-A48FC6D6EE69}">
      <dgm:prSet/>
      <dgm:spPr/>
      <dgm:t>
        <a:bodyPr/>
        <a:lstStyle/>
        <a:p>
          <a:endParaRPr lang="ru-RU"/>
        </a:p>
      </dgm:t>
    </dgm:pt>
    <dgm:pt modelId="{0ACCFFB3-ED2D-4B3C-B5BF-39D4695D1C3E}" type="pres">
      <dgm:prSet presAssocID="{079C04D8-49F0-4DD7-8952-3F530FCA36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8EAD70-53E0-45A9-9A46-61DB4E9F9E05}" type="pres">
      <dgm:prSet presAssocID="{125A0F71-5BA3-4AFE-91D0-11DA3AAE4AC5}" presName="circ1" presStyleLbl="vennNode1" presStyleIdx="0" presStyleCnt="3" custScaleX="159144" custScaleY="95656" custLinFactNeighborX="-1906" custLinFactNeighborY="-3911"/>
      <dgm:spPr/>
      <dgm:t>
        <a:bodyPr/>
        <a:lstStyle/>
        <a:p>
          <a:endParaRPr lang="ru-RU"/>
        </a:p>
      </dgm:t>
    </dgm:pt>
    <dgm:pt modelId="{987E22B3-9CC8-4F11-A58C-5B86BD294C52}" type="pres">
      <dgm:prSet presAssocID="{125A0F71-5BA3-4AFE-91D0-11DA3AAE4A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D3743-F065-49FF-A0F2-7BFD164AFE09}" type="pres">
      <dgm:prSet presAssocID="{9AF2D4F1-5107-4612-BF2F-4D6C7EE39565}" presName="circ2" presStyleLbl="vennNode1" presStyleIdx="1" presStyleCnt="3" custScaleX="160063" custScaleY="103324" custLinFactNeighborX="24577" custLinFactNeighborY="1623"/>
      <dgm:spPr/>
      <dgm:t>
        <a:bodyPr/>
        <a:lstStyle/>
        <a:p>
          <a:endParaRPr lang="ru-RU"/>
        </a:p>
      </dgm:t>
    </dgm:pt>
    <dgm:pt modelId="{2ABBD25C-1932-434F-922E-C20CDDA3D7CC}" type="pres">
      <dgm:prSet presAssocID="{9AF2D4F1-5107-4612-BF2F-4D6C7EE395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D0C1C-A9CF-4504-A0F0-940325D8000B}" type="pres">
      <dgm:prSet presAssocID="{9A38428E-6047-49D0-8DCF-CE371EC13774}" presName="circ3" presStyleLbl="vennNode1" presStyleIdx="2" presStyleCnt="3" custScaleX="159587" custScaleY="103812" custLinFactNeighborX="-20918" custLinFactNeighborY="965"/>
      <dgm:spPr/>
      <dgm:t>
        <a:bodyPr/>
        <a:lstStyle/>
        <a:p>
          <a:endParaRPr lang="ru-RU"/>
        </a:p>
      </dgm:t>
    </dgm:pt>
    <dgm:pt modelId="{B692911B-E69D-44AA-B188-EE445780ACED}" type="pres">
      <dgm:prSet presAssocID="{9A38428E-6047-49D0-8DCF-CE371EC137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49E4B-EFFC-4CC8-8B2F-88F1ACEE81D5}" srcId="{079C04D8-49F0-4DD7-8952-3F530FCA369C}" destId="{125A0F71-5BA3-4AFE-91D0-11DA3AAE4AC5}" srcOrd="0" destOrd="0" parTransId="{BDF38B55-B7C3-4A61-A17C-28ED933E79DA}" sibTransId="{15043CDE-C8F3-4759-A993-7520B1032B52}"/>
    <dgm:cxn modelId="{E11AD3CA-0E21-47A0-A149-CA609445B87A}" type="presOf" srcId="{125A0F71-5BA3-4AFE-91D0-11DA3AAE4AC5}" destId="{987E22B3-9CC8-4F11-A58C-5B86BD294C52}" srcOrd="0" destOrd="0" presId="urn:microsoft.com/office/officeart/2005/8/layout/venn1"/>
    <dgm:cxn modelId="{3A627ED8-D7B7-4C00-A7BD-49C54644A21D}" type="presOf" srcId="{9A38428E-6047-49D0-8DCF-CE371EC13774}" destId="{B692911B-E69D-44AA-B188-EE445780ACED}" srcOrd="0" destOrd="0" presId="urn:microsoft.com/office/officeart/2005/8/layout/venn1"/>
    <dgm:cxn modelId="{6CC19BB3-FC35-4A98-AD56-F789602D079A}" type="presOf" srcId="{125A0F71-5BA3-4AFE-91D0-11DA3AAE4AC5}" destId="{308EAD70-53E0-45A9-9A46-61DB4E9F9E05}" srcOrd="1" destOrd="0" presId="urn:microsoft.com/office/officeart/2005/8/layout/venn1"/>
    <dgm:cxn modelId="{5A63C96A-DD28-4B0E-9BAF-AF2121FDC026}" type="presOf" srcId="{9A38428E-6047-49D0-8DCF-CE371EC13774}" destId="{513D0C1C-A9CF-4504-A0F0-940325D8000B}" srcOrd="1" destOrd="0" presId="urn:microsoft.com/office/officeart/2005/8/layout/venn1"/>
    <dgm:cxn modelId="{5BA085E0-16C0-4244-9118-CC1570CD5898}" srcId="{079C04D8-49F0-4DD7-8952-3F530FCA369C}" destId="{9AF2D4F1-5107-4612-BF2F-4D6C7EE39565}" srcOrd="1" destOrd="0" parTransId="{9924C071-09A5-4485-8BE8-6E7DBCD5AFE4}" sibTransId="{1BA662E2-6787-4FF4-BE41-B3DFAFFC924E}"/>
    <dgm:cxn modelId="{943DA81A-B08C-41BE-8D8A-E848B320EC03}" type="presOf" srcId="{9AF2D4F1-5107-4612-BF2F-4D6C7EE39565}" destId="{BE6D3743-F065-49FF-A0F2-7BFD164AFE09}" srcOrd="1" destOrd="0" presId="urn:microsoft.com/office/officeart/2005/8/layout/venn1"/>
    <dgm:cxn modelId="{F1C280B5-75A0-4C7E-AAFE-B32C5C20D912}" type="presOf" srcId="{9AF2D4F1-5107-4612-BF2F-4D6C7EE39565}" destId="{2ABBD25C-1932-434F-922E-C20CDDA3D7CC}" srcOrd="0" destOrd="0" presId="urn:microsoft.com/office/officeart/2005/8/layout/venn1"/>
    <dgm:cxn modelId="{B144525C-230D-4E6B-8CBF-A7034BB693FE}" type="presOf" srcId="{079C04D8-49F0-4DD7-8952-3F530FCA369C}" destId="{0ACCFFB3-ED2D-4B3C-B5BF-39D4695D1C3E}" srcOrd="0" destOrd="0" presId="urn:microsoft.com/office/officeart/2005/8/layout/venn1"/>
    <dgm:cxn modelId="{48738CF0-DFAB-449E-A43C-A48FC6D6EE69}" srcId="{079C04D8-49F0-4DD7-8952-3F530FCA369C}" destId="{9A38428E-6047-49D0-8DCF-CE371EC13774}" srcOrd="2" destOrd="0" parTransId="{1FE25F51-AFF3-489D-92D9-D96AF7F338BD}" sibTransId="{0BB40391-FDF2-4FD1-910F-A878BBC0566E}"/>
    <dgm:cxn modelId="{388BC88A-4D00-41BC-9A94-2149D48159D1}" type="presParOf" srcId="{0ACCFFB3-ED2D-4B3C-B5BF-39D4695D1C3E}" destId="{308EAD70-53E0-45A9-9A46-61DB4E9F9E05}" srcOrd="0" destOrd="0" presId="urn:microsoft.com/office/officeart/2005/8/layout/venn1"/>
    <dgm:cxn modelId="{C2475F29-481D-439F-AB65-86B282B67006}" type="presParOf" srcId="{0ACCFFB3-ED2D-4B3C-B5BF-39D4695D1C3E}" destId="{987E22B3-9CC8-4F11-A58C-5B86BD294C52}" srcOrd="1" destOrd="0" presId="urn:microsoft.com/office/officeart/2005/8/layout/venn1"/>
    <dgm:cxn modelId="{4F1B0D44-275A-4D56-9A37-5BE4D394E2A5}" type="presParOf" srcId="{0ACCFFB3-ED2D-4B3C-B5BF-39D4695D1C3E}" destId="{BE6D3743-F065-49FF-A0F2-7BFD164AFE09}" srcOrd="2" destOrd="0" presId="urn:microsoft.com/office/officeart/2005/8/layout/venn1"/>
    <dgm:cxn modelId="{565EE16C-D193-4AB0-AE1C-0F90845185B0}" type="presParOf" srcId="{0ACCFFB3-ED2D-4B3C-B5BF-39D4695D1C3E}" destId="{2ABBD25C-1932-434F-922E-C20CDDA3D7CC}" srcOrd="3" destOrd="0" presId="urn:microsoft.com/office/officeart/2005/8/layout/venn1"/>
    <dgm:cxn modelId="{E7366AD5-E93F-4455-8103-B201C692BA77}" type="presParOf" srcId="{0ACCFFB3-ED2D-4B3C-B5BF-39D4695D1C3E}" destId="{513D0C1C-A9CF-4504-A0F0-940325D8000B}" srcOrd="4" destOrd="0" presId="urn:microsoft.com/office/officeart/2005/8/layout/venn1"/>
    <dgm:cxn modelId="{B0286B29-FD47-492E-8D0E-55DAEA376244}" type="presParOf" srcId="{0ACCFFB3-ED2D-4B3C-B5BF-39D4695D1C3E}" destId="{B692911B-E69D-44AA-B188-EE445780ACE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C04D8-49F0-4DD7-8952-3F530FCA369C}" type="doc">
      <dgm:prSet loTypeId="urn:microsoft.com/office/officeart/2005/8/layout/venn1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25A0F71-5BA3-4AFE-91D0-11DA3AAE4AC5}">
      <dgm:prSet phldrT="[Текст]" custT="1"/>
      <dgm:spPr/>
      <dgm:t>
        <a:bodyPr/>
        <a:lstStyle/>
        <a:p>
          <a:r>
            <a:rPr lang="ru-RU" sz="2300" b="1" dirty="0" smtClean="0"/>
            <a:t>Повышение самооценки</a:t>
          </a:r>
          <a:endParaRPr lang="ru-RU" sz="2300" b="1" dirty="0"/>
        </a:p>
      </dgm:t>
    </dgm:pt>
    <dgm:pt modelId="{BDF38B55-B7C3-4A61-A17C-28ED933E79DA}" type="parTrans" cxnId="{DEE49E4B-EFFC-4CC8-8B2F-88F1ACEE81D5}">
      <dgm:prSet/>
      <dgm:spPr/>
      <dgm:t>
        <a:bodyPr/>
        <a:lstStyle/>
        <a:p>
          <a:endParaRPr lang="ru-RU"/>
        </a:p>
      </dgm:t>
    </dgm:pt>
    <dgm:pt modelId="{15043CDE-C8F3-4759-A993-7520B1032B52}" type="sibTrans" cxnId="{DEE49E4B-EFFC-4CC8-8B2F-88F1ACEE81D5}">
      <dgm:prSet/>
      <dgm:spPr/>
      <dgm:t>
        <a:bodyPr/>
        <a:lstStyle/>
        <a:p>
          <a:endParaRPr lang="ru-RU"/>
        </a:p>
      </dgm:t>
    </dgm:pt>
    <dgm:pt modelId="{9AF2D4F1-5107-4612-BF2F-4D6C7EE39565}">
      <dgm:prSet phldrT="[Текст]"/>
      <dgm:spPr/>
      <dgm:t>
        <a:bodyPr/>
        <a:lstStyle/>
        <a:p>
          <a:r>
            <a:rPr lang="ru-RU" b="1" dirty="0" smtClean="0"/>
            <a:t>Обучение умению управлять собой</a:t>
          </a:r>
          <a:endParaRPr lang="ru-RU" b="1" dirty="0"/>
        </a:p>
      </dgm:t>
    </dgm:pt>
    <dgm:pt modelId="{9924C071-09A5-4485-8BE8-6E7DBCD5AFE4}" type="parTrans" cxnId="{5BA085E0-16C0-4244-9118-CC1570CD5898}">
      <dgm:prSet/>
      <dgm:spPr/>
      <dgm:t>
        <a:bodyPr/>
        <a:lstStyle/>
        <a:p>
          <a:endParaRPr lang="ru-RU"/>
        </a:p>
      </dgm:t>
    </dgm:pt>
    <dgm:pt modelId="{1BA662E2-6787-4FF4-BE41-B3DFAFFC924E}" type="sibTrans" cxnId="{5BA085E0-16C0-4244-9118-CC1570CD5898}">
      <dgm:prSet/>
      <dgm:spPr/>
      <dgm:t>
        <a:bodyPr/>
        <a:lstStyle/>
        <a:p>
          <a:endParaRPr lang="ru-RU"/>
        </a:p>
      </dgm:t>
    </dgm:pt>
    <dgm:pt modelId="{9A38428E-6047-49D0-8DCF-CE371EC13774}">
      <dgm:prSet phldrT="[Текст]" custT="1"/>
      <dgm:spPr/>
      <dgm:t>
        <a:bodyPr/>
        <a:lstStyle/>
        <a:p>
          <a:r>
            <a:rPr lang="ru-RU" sz="2300" b="1" dirty="0" smtClean="0"/>
            <a:t>Снятие мышечного напряжения</a:t>
          </a:r>
          <a:endParaRPr lang="ru-RU" sz="2300" b="1" dirty="0"/>
        </a:p>
      </dgm:t>
    </dgm:pt>
    <dgm:pt modelId="{1FE25F51-AFF3-489D-92D9-D96AF7F338BD}" type="parTrans" cxnId="{48738CF0-DFAB-449E-A43C-A48FC6D6EE69}">
      <dgm:prSet/>
      <dgm:spPr/>
      <dgm:t>
        <a:bodyPr/>
        <a:lstStyle/>
        <a:p>
          <a:endParaRPr lang="ru-RU"/>
        </a:p>
      </dgm:t>
    </dgm:pt>
    <dgm:pt modelId="{0BB40391-FDF2-4FD1-910F-A878BBC0566E}" type="sibTrans" cxnId="{48738CF0-DFAB-449E-A43C-A48FC6D6EE69}">
      <dgm:prSet/>
      <dgm:spPr/>
      <dgm:t>
        <a:bodyPr/>
        <a:lstStyle/>
        <a:p>
          <a:endParaRPr lang="ru-RU"/>
        </a:p>
      </dgm:t>
    </dgm:pt>
    <dgm:pt modelId="{0ACCFFB3-ED2D-4B3C-B5BF-39D4695D1C3E}" type="pres">
      <dgm:prSet presAssocID="{079C04D8-49F0-4DD7-8952-3F530FCA36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8EAD70-53E0-45A9-9A46-61DB4E9F9E05}" type="pres">
      <dgm:prSet presAssocID="{125A0F71-5BA3-4AFE-91D0-11DA3AAE4AC5}" presName="circ1" presStyleLbl="vennNode1" presStyleIdx="0" presStyleCnt="3" custScaleX="159144" custScaleY="95656" custLinFactNeighborX="-1906" custLinFactNeighborY="-3911"/>
      <dgm:spPr/>
      <dgm:t>
        <a:bodyPr/>
        <a:lstStyle/>
        <a:p>
          <a:endParaRPr lang="ru-RU"/>
        </a:p>
      </dgm:t>
    </dgm:pt>
    <dgm:pt modelId="{987E22B3-9CC8-4F11-A58C-5B86BD294C52}" type="pres">
      <dgm:prSet presAssocID="{125A0F71-5BA3-4AFE-91D0-11DA3AAE4A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D3743-F065-49FF-A0F2-7BFD164AFE09}" type="pres">
      <dgm:prSet presAssocID="{9AF2D4F1-5107-4612-BF2F-4D6C7EE39565}" presName="circ2" presStyleLbl="vennNode1" presStyleIdx="1" presStyleCnt="3" custScaleX="160063" custScaleY="103324" custLinFactNeighborX="24577" custLinFactNeighborY="1623"/>
      <dgm:spPr/>
      <dgm:t>
        <a:bodyPr/>
        <a:lstStyle/>
        <a:p>
          <a:endParaRPr lang="ru-RU"/>
        </a:p>
      </dgm:t>
    </dgm:pt>
    <dgm:pt modelId="{2ABBD25C-1932-434F-922E-C20CDDA3D7CC}" type="pres">
      <dgm:prSet presAssocID="{9AF2D4F1-5107-4612-BF2F-4D6C7EE395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D0C1C-A9CF-4504-A0F0-940325D8000B}" type="pres">
      <dgm:prSet presAssocID="{9A38428E-6047-49D0-8DCF-CE371EC13774}" presName="circ3" presStyleLbl="vennNode1" presStyleIdx="2" presStyleCnt="3" custScaleX="159587" custScaleY="103812" custLinFactNeighborX="-20918" custLinFactNeighborY="965"/>
      <dgm:spPr/>
      <dgm:t>
        <a:bodyPr/>
        <a:lstStyle/>
        <a:p>
          <a:endParaRPr lang="ru-RU"/>
        </a:p>
      </dgm:t>
    </dgm:pt>
    <dgm:pt modelId="{B692911B-E69D-44AA-B188-EE445780ACED}" type="pres">
      <dgm:prSet presAssocID="{9A38428E-6047-49D0-8DCF-CE371EC137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49E4B-EFFC-4CC8-8B2F-88F1ACEE81D5}" srcId="{079C04D8-49F0-4DD7-8952-3F530FCA369C}" destId="{125A0F71-5BA3-4AFE-91D0-11DA3AAE4AC5}" srcOrd="0" destOrd="0" parTransId="{BDF38B55-B7C3-4A61-A17C-28ED933E79DA}" sibTransId="{15043CDE-C8F3-4759-A993-7520B1032B52}"/>
    <dgm:cxn modelId="{1F55A80A-20A0-497E-96F7-C8B9157307F8}" type="presOf" srcId="{079C04D8-49F0-4DD7-8952-3F530FCA369C}" destId="{0ACCFFB3-ED2D-4B3C-B5BF-39D4695D1C3E}" srcOrd="0" destOrd="0" presId="urn:microsoft.com/office/officeart/2005/8/layout/venn1"/>
    <dgm:cxn modelId="{2D77323E-5C4F-4D0F-854D-7945A7327D3F}" type="presOf" srcId="{125A0F71-5BA3-4AFE-91D0-11DA3AAE4AC5}" destId="{987E22B3-9CC8-4F11-A58C-5B86BD294C52}" srcOrd="1" destOrd="0" presId="urn:microsoft.com/office/officeart/2005/8/layout/venn1"/>
    <dgm:cxn modelId="{A85BC9F7-C433-44D9-9817-99124EE039DF}" type="presOf" srcId="{9A38428E-6047-49D0-8DCF-CE371EC13774}" destId="{513D0C1C-A9CF-4504-A0F0-940325D8000B}" srcOrd="0" destOrd="0" presId="urn:microsoft.com/office/officeart/2005/8/layout/venn1"/>
    <dgm:cxn modelId="{5BA085E0-16C0-4244-9118-CC1570CD5898}" srcId="{079C04D8-49F0-4DD7-8952-3F530FCA369C}" destId="{9AF2D4F1-5107-4612-BF2F-4D6C7EE39565}" srcOrd="1" destOrd="0" parTransId="{9924C071-09A5-4485-8BE8-6E7DBCD5AFE4}" sibTransId="{1BA662E2-6787-4FF4-BE41-B3DFAFFC924E}"/>
    <dgm:cxn modelId="{94F40DF5-F7C2-48EF-B772-8C3980F15694}" type="presOf" srcId="{125A0F71-5BA3-4AFE-91D0-11DA3AAE4AC5}" destId="{308EAD70-53E0-45A9-9A46-61DB4E9F9E05}" srcOrd="0" destOrd="0" presId="urn:microsoft.com/office/officeart/2005/8/layout/venn1"/>
    <dgm:cxn modelId="{D756C74B-19E3-4535-9E35-F637DD870575}" type="presOf" srcId="{9AF2D4F1-5107-4612-BF2F-4D6C7EE39565}" destId="{2ABBD25C-1932-434F-922E-C20CDDA3D7CC}" srcOrd="1" destOrd="0" presId="urn:microsoft.com/office/officeart/2005/8/layout/venn1"/>
    <dgm:cxn modelId="{7B62833A-AA5C-458F-AF71-55540B6CF93B}" type="presOf" srcId="{9A38428E-6047-49D0-8DCF-CE371EC13774}" destId="{B692911B-E69D-44AA-B188-EE445780ACED}" srcOrd="1" destOrd="0" presId="urn:microsoft.com/office/officeart/2005/8/layout/venn1"/>
    <dgm:cxn modelId="{CB6CD52C-BFEF-4434-B214-525907EE4BB9}" type="presOf" srcId="{9AF2D4F1-5107-4612-BF2F-4D6C7EE39565}" destId="{BE6D3743-F065-49FF-A0F2-7BFD164AFE09}" srcOrd="0" destOrd="0" presId="urn:microsoft.com/office/officeart/2005/8/layout/venn1"/>
    <dgm:cxn modelId="{48738CF0-DFAB-449E-A43C-A48FC6D6EE69}" srcId="{079C04D8-49F0-4DD7-8952-3F530FCA369C}" destId="{9A38428E-6047-49D0-8DCF-CE371EC13774}" srcOrd="2" destOrd="0" parTransId="{1FE25F51-AFF3-489D-92D9-D96AF7F338BD}" sibTransId="{0BB40391-FDF2-4FD1-910F-A878BBC0566E}"/>
    <dgm:cxn modelId="{E846EDB2-2D13-478B-8601-229C47D18103}" type="presParOf" srcId="{0ACCFFB3-ED2D-4B3C-B5BF-39D4695D1C3E}" destId="{308EAD70-53E0-45A9-9A46-61DB4E9F9E05}" srcOrd="0" destOrd="0" presId="urn:microsoft.com/office/officeart/2005/8/layout/venn1"/>
    <dgm:cxn modelId="{24066A98-E6C3-4719-A5A3-1741A56852A1}" type="presParOf" srcId="{0ACCFFB3-ED2D-4B3C-B5BF-39D4695D1C3E}" destId="{987E22B3-9CC8-4F11-A58C-5B86BD294C52}" srcOrd="1" destOrd="0" presId="urn:microsoft.com/office/officeart/2005/8/layout/venn1"/>
    <dgm:cxn modelId="{775B5D20-C202-4305-9E43-6F9FEFC82EBB}" type="presParOf" srcId="{0ACCFFB3-ED2D-4B3C-B5BF-39D4695D1C3E}" destId="{BE6D3743-F065-49FF-A0F2-7BFD164AFE09}" srcOrd="2" destOrd="0" presId="urn:microsoft.com/office/officeart/2005/8/layout/venn1"/>
    <dgm:cxn modelId="{09E0A2F5-14C6-4468-B5D6-3525E8760F62}" type="presParOf" srcId="{0ACCFFB3-ED2D-4B3C-B5BF-39D4695D1C3E}" destId="{2ABBD25C-1932-434F-922E-C20CDDA3D7CC}" srcOrd="3" destOrd="0" presId="urn:microsoft.com/office/officeart/2005/8/layout/venn1"/>
    <dgm:cxn modelId="{4314C646-8E88-4CFB-84CE-4DB78AE1D84F}" type="presParOf" srcId="{0ACCFFB3-ED2D-4B3C-B5BF-39D4695D1C3E}" destId="{513D0C1C-A9CF-4504-A0F0-940325D8000B}" srcOrd="4" destOrd="0" presId="urn:microsoft.com/office/officeart/2005/8/layout/venn1"/>
    <dgm:cxn modelId="{EEF7E918-2906-4CDB-B2F5-96E4132867AE}" type="presParOf" srcId="{0ACCFFB3-ED2D-4B3C-B5BF-39D4695D1C3E}" destId="{B692911B-E69D-44AA-B188-EE445780ACE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C8C290-2F25-4551-9EDD-EA93AF9FEDC6}" type="doc">
      <dgm:prSet loTypeId="urn:microsoft.com/office/officeart/2005/8/layout/matrix2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6790C8-B78F-4E3E-9522-0C409E9C760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Полная отрешенность от происходящего. </a:t>
          </a:r>
          <a:endParaRPr lang="ru-RU" sz="2000" dirty="0">
            <a:solidFill>
              <a:schemeClr val="bg1"/>
            </a:solidFill>
          </a:endParaRPr>
        </a:p>
      </dgm:t>
    </dgm:pt>
    <dgm:pt modelId="{63DBA0F9-9B8F-4EAD-A734-60DEC337E6DB}" type="parTrans" cxnId="{7C98FF4A-121F-4D1B-BB18-40423E68CC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5CF380-EEB7-46E7-86EC-3B4A8F652129}" type="sibTrans" cxnId="{7C98FF4A-121F-4D1B-BB18-40423E68CC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D91AA13-CB3C-49AC-B842-F30E8A444B8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Захваченность артистическими интересами.</a:t>
          </a:r>
          <a:endParaRPr lang="ru-RU" sz="2000" dirty="0">
            <a:solidFill>
              <a:schemeClr val="bg1"/>
            </a:solidFill>
          </a:endParaRPr>
        </a:p>
      </dgm:t>
    </dgm:pt>
    <dgm:pt modelId="{F84663D4-AFB8-4932-B43C-C1419F2DE98A}" type="parTrans" cxnId="{5A799A33-0E48-480D-B42B-08FB037ACE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6F18280-C191-4AA2-9089-E66C07E3C24C}" type="sibTrans" cxnId="{5A799A33-0E48-480D-B42B-08FB037ACE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D9067A2-AAA2-4F60-97AC-3D0832B42DF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Чрезвычайная трудность организации общения и взаимодействия</a:t>
          </a:r>
          <a:endParaRPr lang="ru-RU" sz="2000" dirty="0">
            <a:solidFill>
              <a:schemeClr val="bg1"/>
            </a:solidFill>
          </a:endParaRPr>
        </a:p>
      </dgm:t>
    </dgm:pt>
    <dgm:pt modelId="{00C58360-1B02-4C4B-AED9-B4EDB40DBD1D}" type="parTrans" cxnId="{34AE21CF-2B00-4456-8411-BD9B5B4402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4EE7B39-EDA7-42D6-9F1E-14479DD5C6FB}" type="sibTrans" cxnId="{34AE21CF-2B00-4456-8411-BD9B5B4402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C2403E2-1ABC-4E78-AF20-DFD38A5F3AF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Активное отвержение. </a:t>
          </a:r>
          <a:endParaRPr lang="ru-RU" sz="2000" dirty="0">
            <a:solidFill>
              <a:schemeClr val="bg1"/>
            </a:solidFill>
          </a:endParaRPr>
        </a:p>
      </dgm:t>
    </dgm:pt>
    <dgm:pt modelId="{9652D75A-26B5-4E17-B1B6-3824C0B64A8F}" type="parTrans" cxnId="{B3888854-67CD-448B-AE73-C0E929842E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386E91D-B8A2-439E-9F41-9EB2D49EEACB}" type="sibTrans" cxnId="{B3888854-67CD-448B-AE73-C0E929842E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0F7585-1B9B-4671-B3A8-B5C494CD75A7}" type="pres">
      <dgm:prSet presAssocID="{8FC8C290-2F25-4551-9EDD-EA93AF9FEDC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49661-5B62-499F-8406-88DB257ABD79}" type="pres">
      <dgm:prSet presAssocID="{8FC8C290-2F25-4551-9EDD-EA93AF9FEDC6}" presName="axisShape" presStyleLbl="bgShp" presStyleIdx="0" presStyleCnt="1" custScaleX="197636" custLinFactNeighborX="-1384" custLinFactNeighborY="3932"/>
      <dgm:spPr/>
    </dgm:pt>
    <dgm:pt modelId="{563B18A3-650B-435E-AAEE-979DBA3168A8}" type="pres">
      <dgm:prSet presAssocID="{8FC8C290-2F25-4551-9EDD-EA93AF9FEDC6}" presName="rect1" presStyleLbl="node1" presStyleIdx="0" presStyleCnt="4" custScaleX="217500" custLinFactNeighborX="-72727" custLinFactNeighborY="-2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6FC38-E473-4FE4-923A-9BD3DDDA6F61}" type="pres">
      <dgm:prSet presAssocID="{8FC8C290-2F25-4551-9EDD-EA93AF9FEDC6}" presName="rect2" presStyleLbl="node1" presStyleIdx="1" presStyleCnt="4" custScaleX="215909" custLinFactNeighborX="64318" custLinFactNeighborY="-2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4903A-7573-42ED-801A-942086560358}" type="pres">
      <dgm:prSet presAssocID="{8FC8C290-2F25-4551-9EDD-EA93AF9FEDC6}" presName="rect3" presStyleLbl="node1" presStyleIdx="2" presStyleCnt="4" custScaleX="224688" custLinFactNeighborX="-74361" custLinFactNeighborY="2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7D926-E15C-4042-82A6-4E088ACEC2C1}" type="pres">
      <dgm:prSet presAssocID="{8FC8C290-2F25-4551-9EDD-EA93AF9FEDC6}" presName="rect4" presStyleLbl="node1" presStyleIdx="3" presStyleCnt="4" custScaleX="222670" custLinFactNeighborX="67514" custLinFactNeighborY="2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57E58-2CAA-40A7-ADFF-FF3ED0B37B48}" type="presOf" srcId="{CD9067A2-AAA2-4F60-97AC-3D0832B42DF7}" destId="{4D87D926-E15C-4042-82A6-4E088ACEC2C1}" srcOrd="0" destOrd="0" presId="urn:microsoft.com/office/officeart/2005/8/layout/matrix2"/>
    <dgm:cxn modelId="{BA81883A-F865-49EC-886C-CDB411887BEC}" type="presOf" srcId="{8FC8C290-2F25-4551-9EDD-EA93AF9FEDC6}" destId="{2A0F7585-1B9B-4671-B3A8-B5C494CD75A7}" srcOrd="0" destOrd="0" presId="urn:microsoft.com/office/officeart/2005/8/layout/matrix2"/>
    <dgm:cxn modelId="{B3888854-67CD-448B-AE73-C0E929842EA3}" srcId="{8FC8C290-2F25-4551-9EDD-EA93AF9FEDC6}" destId="{6C2403E2-1ABC-4E78-AF20-DFD38A5F3AF4}" srcOrd="2" destOrd="0" parTransId="{9652D75A-26B5-4E17-B1B6-3824C0B64A8F}" sibTransId="{6386E91D-B8A2-439E-9F41-9EB2D49EEACB}"/>
    <dgm:cxn modelId="{7C98FF4A-121F-4D1B-BB18-40423E68CCE0}" srcId="{8FC8C290-2F25-4551-9EDD-EA93AF9FEDC6}" destId="{4A6790C8-B78F-4E3E-9522-0C409E9C760B}" srcOrd="0" destOrd="0" parTransId="{63DBA0F9-9B8F-4EAD-A734-60DEC337E6DB}" sibTransId="{555CF380-EEB7-46E7-86EC-3B4A8F652129}"/>
    <dgm:cxn modelId="{4407BAD4-1A7D-4527-879A-B1B00F604295}" type="presOf" srcId="{4A6790C8-B78F-4E3E-9522-0C409E9C760B}" destId="{563B18A3-650B-435E-AAEE-979DBA3168A8}" srcOrd="0" destOrd="0" presId="urn:microsoft.com/office/officeart/2005/8/layout/matrix2"/>
    <dgm:cxn modelId="{34AE21CF-2B00-4456-8411-BD9B5B4402F3}" srcId="{8FC8C290-2F25-4551-9EDD-EA93AF9FEDC6}" destId="{CD9067A2-AAA2-4F60-97AC-3D0832B42DF7}" srcOrd="3" destOrd="0" parTransId="{00C58360-1B02-4C4B-AED9-B4EDB40DBD1D}" sibTransId="{E4EE7B39-EDA7-42D6-9F1E-14479DD5C6FB}"/>
    <dgm:cxn modelId="{17550681-4532-4C01-970C-6E89ABBCB03F}" type="presOf" srcId="{6C2403E2-1ABC-4E78-AF20-DFD38A5F3AF4}" destId="{7B04903A-7573-42ED-801A-942086560358}" srcOrd="0" destOrd="0" presId="urn:microsoft.com/office/officeart/2005/8/layout/matrix2"/>
    <dgm:cxn modelId="{5A799A33-0E48-480D-B42B-08FB037ACEF0}" srcId="{8FC8C290-2F25-4551-9EDD-EA93AF9FEDC6}" destId="{8D91AA13-CB3C-49AC-B842-F30E8A444B8A}" srcOrd="1" destOrd="0" parTransId="{F84663D4-AFB8-4932-B43C-C1419F2DE98A}" sibTransId="{86F18280-C191-4AA2-9089-E66C07E3C24C}"/>
    <dgm:cxn modelId="{E56006D0-8DAF-47BB-94FE-6D9B4C14A9B0}" type="presOf" srcId="{8D91AA13-CB3C-49AC-B842-F30E8A444B8A}" destId="{2386FC38-E473-4FE4-923A-9BD3DDDA6F61}" srcOrd="0" destOrd="0" presId="urn:microsoft.com/office/officeart/2005/8/layout/matrix2"/>
    <dgm:cxn modelId="{805D1879-DA23-46B2-8C7A-1A967A0594E7}" type="presParOf" srcId="{2A0F7585-1B9B-4671-B3A8-B5C494CD75A7}" destId="{4EE49661-5B62-499F-8406-88DB257ABD79}" srcOrd="0" destOrd="0" presId="urn:microsoft.com/office/officeart/2005/8/layout/matrix2"/>
    <dgm:cxn modelId="{8427B9AE-A6EA-4FAA-8EE3-2F2392F2C6EE}" type="presParOf" srcId="{2A0F7585-1B9B-4671-B3A8-B5C494CD75A7}" destId="{563B18A3-650B-435E-AAEE-979DBA3168A8}" srcOrd="1" destOrd="0" presId="urn:microsoft.com/office/officeart/2005/8/layout/matrix2"/>
    <dgm:cxn modelId="{D0F86C73-9433-4DDF-9F12-59E4CE9D8509}" type="presParOf" srcId="{2A0F7585-1B9B-4671-B3A8-B5C494CD75A7}" destId="{2386FC38-E473-4FE4-923A-9BD3DDDA6F61}" srcOrd="2" destOrd="0" presId="urn:microsoft.com/office/officeart/2005/8/layout/matrix2"/>
    <dgm:cxn modelId="{58DAC81E-7895-4A91-8E37-7FC7FB94CF43}" type="presParOf" srcId="{2A0F7585-1B9B-4671-B3A8-B5C494CD75A7}" destId="{7B04903A-7573-42ED-801A-942086560358}" srcOrd="3" destOrd="0" presId="urn:microsoft.com/office/officeart/2005/8/layout/matrix2"/>
    <dgm:cxn modelId="{9AF259E4-4578-43F6-B6DA-256A10165E19}" type="presParOf" srcId="{2A0F7585-1B9B-4671-B3A8-B5C494CD75A7}" destId="{4D87D926-E15C-4042-82A6-4E088ACEC2C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15878-BA3B-46D3-B8DC-E7835AC1CDE0}">
      <dsp:nvSpPr>
        <dsp:cNvPr id="0" name=""/>
        <dsp:cNvSpPr/>
      </dsp:nvSpPr>
      <dsp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55000" cap="flat" cmpd="thickThin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3C743-5360-4AB8-AC38-130FA452AE67}">
      <dsp:nvSpPr>
        <dsp:cNvPr id="0" name=""/>
        <dsp:cNvSpPr/>
      </dsp:nvSpPr>
      <dsp:spPr>
        <a:xfrm>
          <a:off x="550812" y="396044"/>
          <a:ext cx="7244508" cy="79208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72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дефицит активного внимания</a:t>
          </a:r>
          <a:endParaRPr lang="ru-RU" sz="2900" kern="1200" dirty="0"/>
        </a:p>
      </dsp:txBody>
      <dsp:txXfrm>
        <a:off x="550812" y="396044"/>
        <a:ext cx="7244508" cy="792088"/>
      </dsp:txXfrm>
    </dsp:sp>
    <dsp:sp modelId="{2CDAE677-653E-48AA-8CC1-232669FC89D6}">
      <dsp:nvSpPr>
        <dsp:cNvPr id="0" name=""/>
        <dsp:cNvSpPr/>
      </dsp:nvSpPr>
      <dsp:spPr>
        <a:xfrm>
          <a:off x="55757" y="297033"/>
          <a:ext cx="990110" cy="99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83E7-02CE-4965-A66C-ACAA6151D5B7}">
      <dsp:nvSpPr>
        <dsp:cNvPr id="0" name=""/>
        <dsp:cNvSpPr/>
      </dsp:nvSpPr>
      <dsp:spPr>
        <a:xfrm>
          <a:off x="838736" y="1584175"/>
          <a:ext cx="6956584" cy="79208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72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двигательная расторможенность</a:t>
          </a:r>
          <a:endParaRPr lang="ru-RU" sz="2900" kern="1200" dirty="0"/>
        </a:p>
      </dsp:txBody>
      <dsp:txXfrm>
        <a:off x="838736" y="1584175"/>
        <a:ext cx="6956584" cy="792088"/>
      </dsp:txXfrm>
    </dsp:sp>
    <dsp:sp modelId="{FAFFAF2D-1AD6-4D33-894F-6FCC36F29E03}">
      <dsp:nvSpPr>
        <dsp:cNvPr id="0" name=""/>
        <dsp:cNvSpPr/>
      </dsp:nvSpPr>
      <dsp:spPr>
        <a:xfrm>
          <a:off x="343681" y="1485164"/>
          <a:ext cx="990110" cy="99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F989F-0223-43DE-8B50-EF3D61E28D0A}">
      <dsp:nvSpPr>
        <dsp:cNvPr id="0" name=""/>
        <dsp:cNvSpPr/>
      </dsp:nvSpPr>
      <dsp:spPr>
        <a:xfrm>
          <a:off x="550812" y="2772308"/>
          <a:ext cx="7244508" cy="79208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72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импульсивность</a:t>
          </a:r>
          <a:endParaRPr lang="ru-RU" sz="2900" kern="1200" dirty="0"/>
        </a:p>
      </dsp:txBody>
      <dsp:txXfrm>
        <a:off x="550812" y="2772308"/>
        <a:ext cx="7244508" cy="792088"/>
      </dsp:txXfrm>
    </dsp:sp>
    <dsp:sp modelId="{1AE12966-9616-4602-87A7-660A7F61950C}">
      <dsp:nvSpPr>
        <dsp:cNvPr id="0" name=""/>
        <dsp:cNvSpPr/>
      </dsp:nvSpPr>
      <dsp:spPr>
        <a:xfrm>
          <a:off x="55757" y="2673297"/>
          <a:ext cx="990110" cy="99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EAD70-53E0-45A9-9A46-61DB4E9F9E05}">
      <dsp:nvSpPr>
        <dsp:cNvPr id="0" name=""/>
        <dsp:cNvSpPr/>
      </dsp:nvSpPr>
      <dsp:spPr>
        <a:xfrm>
          <a:off x="1855786" y="30014"/>
          <a:ext cx="4526169" cy="27205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Работа с гневом, обучение </a:t>
          </a:r>
          <a:r>
            <a:rPr lang="ru-RU" sz="2000" b="1" kern="1200" dirty="0" smtClean="0"/>
            <a:t>приемлемым</a:t>
          </a:r>
          <a:r>
            <a:rPr lang="ru-RU" sz="2300" b="1" kern="1200" dirty="0" smtClean="0"/>
            <a:t> способам выражения гнева.</a:t>
          </a:r>
          <a:endParaRPr lang="ru-RU" sz="2300" b="1" kern="1200" dirty="0"/>
        </a:p>
      </dsp:txBody>
      <dsp:txXfrm>
        <a:off x="2459275" y="506106"/>
        <a:ext cx="3319191" cy="1224236"/>
      </dsp:txXfrm>
    </dsp:sp>
    <dsp:sp modelId="{BE6D3743-F065-49FF-A0F2-7BFD164AFE09}">
      <dsp:nvSpPr>
        <dsp:cNvPr id="0" name=""/>
        <dsp:cNvSpPr/>
      </dsp:nvSpPr>
      <dsp:spPr>
        <a:xfrm>
          <a:off x="3622149" y="1855908"/>
          <a:ext cx="4552307" cy="29386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Обучение контролю, умению владеть собой.</a:t>
          </a:r>
          <a:endParaRPr lang="ru-RU" sz="2200" b="1" kern="1200" dirty="0"/>
        </a:p>
      </dsp:txBody>
      <dsp:txXfrm>
        <a:off x="5014396" y="2615049"/>
        <a:ext cx="2731384" cy="1616234"/>
      </dsp:txXfrm>
    </dsp:sp>
    <dsp:sp modelId="{513D0C1C-A9CF-4504-A0F0-940325D8000B}">
      <dsp:nvSpPr>
        <dsp:cNvPr id="0" name=""/>
        <dsp:cNvSpPr/>
      </dsp:nvSpPr>
      <dsp:spPr>
        <a:xfrm>
          <a:off x="282535" y="1830255"/>
          <a:ext cx="4538769" cy="29524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Формирование способности к эмпатии, доверию, сочувствию.</a:t>
          </a:r>
          <a:endParaRPr lang="ru-RU" sz="2300" b="1" kern="1200" dirty="0"/>
        </a:p>
      </dsp:txBody>
      <dsp:txXfrm>
        <a:off x="709936" y="2592981"/>
        <a:ext cx="2723261" cy="1623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EAD70-53E0-45A9-9A46-61DB4E9F9E05}">
      <dsp:nvSpPr>
        <dsp:cNvPr id="0" name=""/>
        <dsp:cNvSpPr/>
      </dsp:nvSpPr>
      <dsp:spPr>
        <a:xfrm>
          <a:off x="1924041" y="29131"/>
          <a:ext cx="4393047" cy="26405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Повышение самооценки</a:t>
          </a:r>
          <a:endParaRPr lang="ru-RU" sz="2300" b="1" kern="1200" dirty="0"/>
        </a:p>
      </dsp:txBody>
      <dsp:txXfrm>
        <a:off x="2509781" y="491220"/>
        <a:ext cx="3221568" cy="1188229"/>
      </dsp:txXfrm>
    </dsp:sp>
    <dsp:sp modelId="{BE6D3743-F065-49FF-A0F2-7BFD164AFE09}">
      <dsp:nvSpPr>
        <dsp:cNvPr id="0" name=""/>
        <dsp:cNvSpPr/>
      </dsp:nvSpPr>
      <dsp:spPr>
        <a:xfrm>
          <a:off x="3638452" y="1801323"/>
          <a:ext cx="4418415" cy="28521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Обучение умению управлять собой</a:t>
          </a:r>
          <a:endParaRPr lang="ru-RU" sz="2500" b="1" kern="1200" dirty="0"/>
        </a:p>
      </dsp:txBody>
      <dsp:txXfrm>
        <a:off x="4989751" y="2538136"/>
        <a:ext cx="2651049" cy="1568698"/>
      </dsp:txXfrm>
    </dsp:sp>
    <dsp:sp modelId="{513D0C1C-A9CF-4504-A0F0-940325D8000B}">
      <dsp:nvSpPr>
        <dsp:cNvPr id="0" name=""/>
        <dsp:cNvSpPr/>
      </dsp:nvSpPr>
      <dsp:spPr>
        <a:xfrm>
          <a:off x="397063" y="1776424"/>
          <a:ext cx="4405276" cy="28656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Снятие мышечного напряжения</a:t>
          </a:r>
          <a:endParaRPr lang="ru-RU" sz="2300" b="1" kern="1200" dirty="0"/>
        </a:p>
      </dsp:txBody>
      <dsp:txXfrm>
        <a:off x="811893" y="2516717"/>
        <a:ext cx="2643165" cy="1576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49661-5B62-499F-8406-88DB257ABD79}">
      <dsp:nvSpPr>
        <dsp:cNvPr id="0" name=""/>
        <dsp:cNvSpPr/>
      </dsp:nvSpPr>
      <dsp:spPr>
        <a:xfrm>
          <a:off x="64007" y="0"/>
          <a:ext cx="7827255" cy="396044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B18A3-650B-435E-AAEE-979DBA3168A8}">
      <dsp:nvSpPr>
        <dsp:cNvPr id="0" name=""/>
        <dsp:cNvSpPr/>
      </dsp:nvSpPr>
      <dsp:spPr>
        <a:xfrm>
          <a:off x="226829" y="216018"/>
          <a:ext cx="3445582" cy="15841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Полная отрешенность от происходящего.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04162" y="293351"/>
        <a:ext cx="3290916" cy="1429510"/>
      </dsp:txXfrm>
    </dsp:sp>
    <dsp:sp modelId="{2386FC38-E473-4FE4-923A-9BD3DDDA6F61}">
      <dsp:nvSpPr>
        <dsp:cNvPr id="0" name=""/>
        <dsp:cNvSpPr/>
      </dsp:nvSpPr>
      <dsp:spPr>
        <a:xfrm>
          <a:off x="4271872" y="216018"/>
          <a:ext cx="3420378" cy="15841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Захваченность артистическими интересами.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49205" y="293351"/>
        <a:ext cx="3265712" cy="1429510"/>
      </dsp:txXfrm>
    </dsp:sp>
    <dsp:sp modelId="{7B04903A-7573-42ED-801A-942086560358}">
      <dsp:nvSpPr>
        <dsp:cNvPr id="0" name=""/>
        <dsp:cNvSpPr/>
      </dsp:nvSpPr>
      <dsp:spPr>
        <a:xfrm>
          <a:off x="144008" y="2160245"/>
          <a:ext cx="3559453" cy="15841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Активное отвержение.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21341" y="2237578"/>
        <a:ext cx="3404787" cy="1429510"/>
      </dsp:txXfrm>
    </dsp:sp>
    <dsp:sp modelId="{4D87D926-E15C-4042-82A6-4E088ACEC2C1}">
      <dsp:nvSpPr>
        <dsp:cNvPr id="0" name=""/>
        <dsp:cNvSpPr/>
      </dsp:nvSpPr>
      <dsp:spPr>
        <a:xfrm>
          <a:off x="4268949" y="2160245"/>
          <a:ext cx="3527484" cy="15841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Чрезвычайная трудность организации общения и взаимодействия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46282" y="2237578"/>
        <a:ext cx="3372818" cy="142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8D04F-54BA-43EB-8FA2-27EE416716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44ECE-5980-4C93-9139-AFF55645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— (от греч.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над, сверху) — составная часть сложных слов, указывающая на превышение нормы. Слово “активный” пришло в русский язык из латинского “a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tivus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и означает “действенный, деятельный”.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Внешние проявления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гиперактивности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невнимательность, отвлекаемость, импульсивность, повышенная двигательная активность. Часто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гиперактивности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сопутствуют проблемы во взаимоотношениях с окружающими, трудности в обучении, низкая самооценка. При этом уровень интеллектуального развития у детей может превышать показатели возрастной нормы.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44ECE-5980-4C93-9139-AFF556458E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9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Необходима совместная работа педагогов, психологов, медиков.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Тренировку слабых функций следует проводить поэтапно. На первых порах надо подбирать такие упражнения и игры, которые способствовали бы развитию только одной функции. Например, игры, направленные на развитие только внимания или игры, которые учат ребенка контролировать свои импульсивные действия. Отдельным этапом в работе может стать использование игр, которые помогут ребенку приобрести навыки контроля двигательной активности.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Проведя работу по тренировке одной слабой функции и получив результаты, можно подбирать игры на тренировку сразу двух функций. Когда же у него появится опыт участия в играх, направленных на развитие сразу двух слабых функций, можно переходить к более сложным формам работы по одновременной (в одной и той же игре) отработке всех трех функций.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44ECE-5980-4C93-9139-AFF556458E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 “агрессия” произошло от латинского “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agressio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что означает “нападение”, “приступ”. В психологическом словаре агрессия определяется как 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приносящее физический и моральный ущерб людям или вызывающее у них психологический дискомфорт (отрицательные переживания, состояние напряженности, страха, подавленности…)”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44ECE-5980-4C93-9139-AFF556458E0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2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 “тревожный” отмечается в словарях с 1771 года. Существует много версий, объясняющих происхождение этого термина. Автор одной из них полагает, что слово “тревога” означает трижды повторенный сигнал об опасности со стороны противника.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психологическом словаре тревожность - это “индивидуальная психологическая особенность, заключающаяся в повышенной склонности испытывать беспокойство в самых различных жизненных ситуациях, в том числе и в таких, которые к этому не предрасполагают”.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Тревожность не связана с какой-либо определенной ситуацией и проявляется почти всегда. Это состояние сопутствует человеку в любом виде деятельности. Когда же человек боится чего-то конкретного, мы говорим о проявлении страха. Например, страх темноты, страх высоты, страх замкнутого пространства. К.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Изард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объясняет различие терминов “страх” и “тревога” таким образом: тревога — это комбинация некоторых эмоций, а страх — лишь одна из них.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44ECE-5980-4C93-9139-AFF556458E0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1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Аутичность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(от греческого — сам) — обозначает крайние формы нарушения контактов, уход от реальности в мир собственных переживаний”. Такое определение аутизма дано в психологическом словаре. Этот термин, впервые введенный швейцарским психиатром и психологом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Э.Блейлером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обозначает целый комплекс психических и поведенческих расстройств.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Обычно выделяют три основных области, в которых аутизм проявляется особенно ярко: речь и коммуникация; социальное взаимодействие; воображение, эмоциональная сфера.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основных симптомов аутизма называют трудности в общении и социализации, неспособность установления эмоциональных связей, нарушение речевого развития, однако следует отметить, что для аутизма характерно аномальное развитие всех областей психики: интеллектуальной и эмоциональной сфер, восприятия, моторики, внимания, памяти, речи.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Различны подходы к классификации аутичных детей.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44ECE-5980-4C93-9139-AFF556458E0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32AC36-288B-49D5-86F9-B05130D29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F4CDA-7E58-4F68-8BC8-F8DF919F8E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3024335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 работы с детьми, имеющими нарушения поведения и общения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3"/>
            <a:ext cx="8568952" cy="2664297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Норовистые дети похожи на розы – им нужен особый уход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иногда поранишься о шипы, чтобы увидеть их красоту»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Мэри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Ш.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Курчинка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Подготовила: педагог – психолог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Васильева Г.В.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8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Определенная часть детей в разной степени испытывает трудности в овладении коммуникативной деятельностью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дети: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заниженной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самооценкой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эмоциональной неустойчивостью (беспокойные дети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агрессивностью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конфликтные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астенчивые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замкнутые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речевые нарушения.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43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проявления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можно разделить на три блока: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i="1" dirty="0" smtClean="0"/>
          </a:p>
          <a:p>
            <a:pPr marL="109728" indent="0">
              <a:buNone/>
            </a:pPr>
            <a:endParaRPr lang="ru-RU" i="1" dirty="0"/>
          </a:p>
          <a:p>
            <a:pPr marL="109728" indent="0">
              <a:buNone/>
            </a:pPr>
            <a:endParaRPr lang="ru-RU" i="1" dirty="0" smtClean="0"/>
          </a:p>
          <a:p>
            <a:pPr marL="109728" indent="0">
              <a:buNone/>
            </a:pPr>
            <a:endParaRPr lang="ru-RU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ГИПЕРАКТИВНЫЕ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ДЕТИ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7215197"/>
              </p:ext>
            </p:extLst>
          </p:nvPr>
        </p:nvGraphicFramePr>
        <p:xfrm>
          <a:off x="467544" y="2348880"/>
          <a:ext cx="78488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513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Непоследователен, трудно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 удерживать внимание.</a:t>
            </a:r>
          </a:p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Не слушает, когда к нему обращаются.</a:t>
            </a:r>
          </a:p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 большим энтузиазмом берется за задание, но так и не заканчивает его.</a:t>
            </a:r>
          </a:p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Испытывает трудности в организации.</a:t>
            </a:r>
          </a:p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Часто теряет вещи.</a:t>
            </a:r>
          </a:p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Избегает скучных и требующих умственных усилий заданий.</a:t>
            </a:r>
          </a:p>
          <a:p>
            <a:pPr marL="109728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Часто бывает забывчив.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002060"/>
                </a:solidFill>
              </a:rPr>
              <a:t>Дефицит активного внимания: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88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120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Постоянно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ерзает.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Проявляет признаки беспокойства (барабанит пальцами, двигается в кресле, бегает, забирается куда-либо).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Спит намного меньше, чем другие дети, даже во младенчестве.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Очень говорлив.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002060"/>
                </a:solidFill>
                <a:effectLst/>
              </a:rPr>
              <a:t>Двигательная расторможенность</a:t>
            </a:r>
            <a:r>
              <a:rPr lang="ru-RU" dirty="0">
                <a:solidFill>
                  <a:srgbClr val="002060"/>
                </a:solidFill>
                <a:effectLst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0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Начинает отвечать, не дослушав вопроса.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Не способен дождаться своей очереди, часто вмешивается, прерывает.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Плохо сосредоточивает внимание.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 может дожидаться вознаграждения (если между действием и вознаграждением есть пауза).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Не может контролировать и регулировать свои действия. Поведение слабо управляемо правилами.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При выполнении заданий ведет себя по-разному и показывает очень разные результаты. (На некоторых занятиях ребенок спокоен, на других — нет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002060"/>
                </a:solidFill>
              </a:rPr>
              <a:t>Импульсивность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3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Работать с ребенком в начале дня, а не вечером.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Уменьшить рабочую нагрузку ребенка.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Делить работу на более короткие, но более частые периоды. Использовать физкультминутки.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Быть драматичным, экспрессивным педагогом.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Снизить требования к аккуратности в начале работы, чтобы сформировать чувство успеха.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Посадить ребенка во время занятий рядом с взрослым.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Использовать тактильный контакт (элементы массажа, прикосновения, поглаживания).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Договариваться с ребенком о тех или иных действиях заранее.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Давать короткие, четкие и конкретные инструкции.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Использовать гибкую систему поощрений и наказаний.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Поощрять ребенка сразу же, не откладывая на будущее.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Предоставлять ребенку возможность выбора.</a:t>
            </a: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Оставаться спокойным. Нет хладнокровия - нет преимущества!</a:t>
            </a:r>
          </a:p>
          <a:p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Правила работы </a:t>
            </a:r>
            <a:b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3600" i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гиперактивными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детьми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52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8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агрессивности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Часто теряет контроль над собой.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Часто спорит, ругается со взрослыми.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Часто отказывается выполнять правила.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Часто специально раздражает людей.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Часто винит других в своих ошибках.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Часто сердится и отказывается сделать что-либо.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Часто завистлив, мстителен.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Чувствителен, очень быстро реагирует на различные действия окружающих (детей и взрослых), которые нередко раздражают его.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АГРЕССИВНЫЕ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ДЕТИ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29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/>
              <a:t>Работа </a:t>
            </a:r>
            <a:r>
              <a:rPr lang="ru-RU" i="1" u="sng" dirty="0" smtClean="0"/>
              <a:t>в </a:t>
            </a:r>
            <a:r>
              <a:rPr lang="ru-RU" i="1" u="sng" dirty="0"/>
              <a:t>трех направлениях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8203912"/>
              </p:ext>
            </p:extLst>
          </p:nvPr>
        </p:nvGraphicFramePr>
        <p:xfrm>
          <a:off x="467544" y="1268760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807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выражения гнева во время занятия ребенок может завести </a:t>
            </a:r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“Листок гнева”.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орматный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лист, на котором изображено какое-либо смешное чудовище с огромным хоботом, длинными ушами или восемью ногами (на усмотрение автора). Хозяин листа в момент наибольшего эмоционального напряжения может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 marL="109728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смять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разорвать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effectLst/>
              </a:rPr>
              <a:t>Работа с </a:t>
            </a:r>
            <a:r>
              <a:rPr lang="ru-RU" i="1" dirty="0" smtClean="0">
                <a:effectLst/>
              </a:rPr>
              <a:t>гневом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312368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1082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sz="2000" dirty="0" smtClean="0"/>
              <a:t>	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тренировки навыка распознавания эмоциональных состояний можно использовать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и плакаты с изображением различных эмоциональных </a:t>
            </a:r>
            <a:endParaRPr lang="ru-RU" sz="2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состояний. В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группе,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плакат,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началом</a:t>
            </a: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подойдут к нему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укажут</a:t>
            </a: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состояние, даже если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просит их об этом, так как </a:t>
            </a:r>
            <a:endParaRPr lang="ru-RU" sz="2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 приятно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обратить</a:t>
            </a:r>
          </a:p>
          <a:p>
            <a:pPr marL="109728" indent="0" algn="just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 на себя.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>
                <a:effectLst/>
              </a:rPr>
              <a:t>Обучение навыкам распознавания и контроля негативных эмоций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57832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1115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Общение влияет на все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сферы и формирование основ детского мировоззрения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возникновение достижения дошкольного произвольного поведения, умение действовать в соответствии с правилами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формирование личного самосознания.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3919063" cy="294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94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Ролевая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в процессе которой ребенок получает возможность поставить себя на место других, оценить свое поведение со стороны.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в группе произошла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ссора,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разобрать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эту ситуацию, пригласив в гости Котенка и Тигренка или любых известных детям литературных героев. На глазах у ребят гости разыгрывают ссору, похожую на ту, которая произошла в группе, а затем просят детей помирить их. Дети предлагают различные способы выхода из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конфликта. 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Формирование способности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 </a:t>
            </a:r>
            <a:r>
              <a:rPr lang="ru-RU" dirty="0" err="1">
                <a:effectLst/>
              </a:rPr>
              <a:t>эмпатии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911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внимательным к нуждам и потребностям ребенка.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Демонстрировать модель неагрессивного поведения.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Быть последовательным в наказаниях ребенка, наказывать за конкретные поступки.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Наказания не должны унижать ребенка.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Обучать приемлемым способам выражения гнева.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Давать ребенку возможность проявлять гнев непосредственно после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фрустрирующего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события.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Обучать распознаванию собственного эмоционального состояния и состояния окружающих людей.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Развивать способность к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Расширять поведенческий репертуар ребенка.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Отрабатывать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реагирование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конфликтных ситуациях.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Учить брать ответственность на себя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Правила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работы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агрессивными детьми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5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определения тревожности у ребенка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Постоянное беспокойство.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Трудность, иногда невозможность сконцентрироваться на чем-либо.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Мышечное напряжение (например, в области лица, шеи).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Раздражительность.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Нарушения сна.</a:t>
            </a:r>
          </a:p>
          <a:p>
            <a:pPr marL="10972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предположить, что ребенок тревожен, если хотя бы один из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указанных критериев постоянно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проявляется в его поведении.</a:t>
            </a:r>
          </a:p>
          <a:p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ТРЕВОЖНЫЕ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753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Работа в трех направлениях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4921353"/>
              </p:ext>
            </p:extLst>
          </p:nvPr>
        </p:nvGraphicFramePr>
        <p:xfrm>
          <a:off x="251520" y="1340768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476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Избегайте состязаний и каких-либо видов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учитывающих скорость.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Не сравнивайте ребенка с окружающими.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Чаще используйте телесный контакт, упражнения на релаксацию.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Способствуйте повышению самооценки ребенка, чаще хвалите его, но так, чтобы он знал, за что.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Чаще обращайтесь к ребенку по имени.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Демонстрируете образцы уверенного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sz="2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Не предъявляйте к ребенку завышенных требований.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Будьте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последовательны.</a:t>
            </a:r>
            <a:endParaRPr lang="ru-RU" sz="2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Старайтесь делать ребенку как можно меньше замечаний.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Используйте наказание лишь в крайних случаях.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Не унижайте ребенка, наказывая его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равила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работы с тревожными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4241202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Тревожные дети в силу своей неуверенности, заниженной самооценки, оказываются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внушаемы, поэтому хоть и вступают в контакт со сверстниками лидерские позиции не занимают, и, как правило, оказываются ведомыми, своими сверстниками, выполняют все, что они скажут, не могут, или боятся проявить свою творческую активность, поэтому как в развитии сюжета игры, так и в ее организации занимают подчинительную позицию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тревожных детей существуют и другие особенности в коммуникативной деятельности. В ситуациях общения со взрослыми, во время занятий, в специально организованной деятельности где есть оценочная система эти дети замыкаются, теряются, стремятся избежать визуальных контактов, занимают подчинительную позицию. Их внимание сосредоточено на взрослом, они ждут от него указаний к дальнейшим действиям.</a:t>
            </a:r>
          </a:p>
          <a:p>
            <a:pPr marL="109728" indent="0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81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свойственно: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стремление ограничивать себя в контактах, стремится к одиночеству, замкнутости.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-неразвитость инициативности в общении - проявляется в том, что ребенок предпочитает занимать подчинительную позицию во взаимодействии.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трудности в установлении контакта, особенно в новой ситуации и с незнакомыми людьми.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-зажатость и скованность в общении со взрослыми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-усиление тревожности в деятельности, где есть оценивание, или необходимость проявление инициативы.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-испытывают трудности в формулировании полного ответа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-неумение слушать: постоянные отвлечения, неадекватное восприятие информации.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-неумение преодолевать барьеры общения.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-неумение привлечь внимание партнера по общению.</a:t>
            </a:r>
          </a:p>
          <a:p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63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Включение ребенка в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новую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проходит поэтапно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он ознакомиться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правилами игры, посмотрит, как в нее играют другие дети и лишь потом, когда сам захочет, станет ее участником.</a:t>
            </a:r>
          </a:p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Избегать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соревновательных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которых учитывается скорость выполнения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типу “Кто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?”).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введении новой игры проводить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на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знакомом материале (картинки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карточки). Можно использовать часть инструкции или правил из игры, в которую ребенок уже играл неоднократно.</a:t>
            </a:r>
          </a:p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4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Игры с закрытыми глазами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после длительной работы с ребенком, когда он сам решит, что может выполнить это условие.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играть с тревожными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4188031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u="sng" dirty="0" smtClean="0"/>
              <a:t>Основные </a:t>
            </a:r>
            <a:r>
              <a:rPr lang="ru-RU" u="sng" dirty="0"/>
              <a:t>формы проявления аутизма</a:t>
            </a:r>
            <a:r>
              <a:rPr lang="ru-RU" u="sng" dirty="0" smtClean="0"/>
              <a:t>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АУТИЧНЫЕ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ДЕТИ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26810931"/>
              </p:ext>
            </p:extLst>
          </p:nvPr>
        </p:nvGraphicFramePr>
        <p:xfrm>
          <a:off x="611560" y="2132856"/>
          <a:ext cx="80648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324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наблюдении за аутичными детьми обращают на себя внимание следующие нарушения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Речь ребенка автономна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связана с ситуацией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Могут наблюдаться специфические нарушения речевого развития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эхолалии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вербальные штампы, стереотипные монологи, отсутствие в речи первого лица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Отсутствие потребности в общении, предпочтение своего внутреннего мира любым контактам с окружающими людьми, отгороженность от реальности, погруженность в мир собственных переживаний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Поведение ребенка нецеленаправленное. Ребенок испытывает трудности в установлении эмоциональных контактов, избегает смотреть в глаза собеседнику, уходит от общения, отстраняется от телесного контакта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 поведении ребенка проявляется аффективная недостаточность: сверхчувствительность, пугливость.</a:t>
            </a:r>
          </a:p>
          <a:p>
            <a:pPr marL="109728"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поддержки ослабленного физического и психического тонуса ребенок использует приемы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аутостимуляции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например, раскачивание на стуле, пощипывание тела и т.п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Двигательное беспокойство в виде однообразных моторных действий: раскачивание, постукивание, прыжки и т.п. чередуется с периодами заторможенности, застывания в одной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позе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Эмоциональность больше выражена во взаимодействии с растениями, животными, предметами искусства, чем в общении с людьми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9.Он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«уходит» в мир фантазий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отношениях к людям проявляется противоречивость характера: отгороженность – привязанность, осторожность – импульсивность, холодность – эмоциональность.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08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081778"/>
              </p:ext>
            </p:extLst>
          </p:nvPr>
        </p:nvGraphicFramePr>
        <p:xfrm>
          <a:off x="1331640" y="1484784"/>
          <a:ext cx="7416824" cy="511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6033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 общения</a:t>
                      </a:r>
                      <a:endParaRPr lang="ru-RU" dirty="0"/>
                    </a:p>
                  </a:txBody>
                  <a:tcPr/>
                </a:tc>
              </a:tr>
              <a:tr h="107077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 года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Гораздо важнее общаться со взрослыми и играть с игрушками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9729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Резко возрастает значимость других детей в жизни ребенка в сравнении со значимостью взрослого. Иногда ребенок предпо­читает одиночные игры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9729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лет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Появляются избирательные привязанности, возникает дружба и более устойчивые, глубокие отношения между детьми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Изменение характера общения в дошкольный период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95543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1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Принимать ребенка таким, какой он есть.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Исходить из интересов ребенка.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Строго придерживаться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ритма жизни ребенка.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Соблюдать ежедневные ритуалы (они обеспечивают безопасность ребенка).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лавливать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малейшие вербальные и невербальные сигналы ребенка, свидетельствующие о его дискомфорте.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Как можно чаще разговаривать с ребенком.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Обеспечить комфортную обстановку для общения и обучения.</a:t>
            </a: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Терпеливо объяснять ребенку смысл его деятельности, используя четкую наглядную информацию (схемы,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карты…)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Избегать переутомления ребенка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Правила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работы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аутичными детьми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34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Составляя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игр для коррекционных занятий с аутичным ребенком, следует помнить, что играть он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в те из них, которые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совпадут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его интересами.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быть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 к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изменениям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 планов и иметь в запасе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разнообразных игр.</a:t>
            </a:r>
          </a:p>
          <a:p>
            <a:pPr marL="109728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каждой игры начинается с формулировки целей ее проведения.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Как играть с аутичными </a:t>
            </a:r>
            <a:r>
              <a:rPr lang="ru-RU" i="1" dirty="0" smtClean="0"/>
              <a:t>детьми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34" y="3429000"/>
            <a:ext cx="3989036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33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Комфортная организация режимных моментов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двигательной деятельности через организацию физкультурно – оздоровительных мероприятий (гимнастика,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спортивные игры,)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игры без слов, игры – упражнения на эмоции и эмоциональный контакт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(рисование, ритмопластика, танец, музыкально – ритмические движения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Телесно-ориентированная терапия ( жесты, позы, ощущения своего тела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(этюды, мимика, пантомимика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marL="109728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Содержание  работы по развитию  общения у детей можно выстроить следующим образом: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90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ru-RU" b="1" dirty="0"/>
          </a:p>
          <a:p>
            <a:pPr marL="109728" indent="0">
              <a:buNone/>
            </a:pPr>
            <a:r>
              <a:rPr lang="ru-RU" sz="5600" b="1" i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Лютова Е.К., Монина Г.Б. Шпаргалка для взрослых: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 с </a:t>
            </a:r>
            <a:r>
              <a:rPr lang="ru-RU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агрессивными, тревожными и аутичными детьми.</a:t>
            </a:r>
          </a:p>
          <a:p>
            <a:pPr marL="109728" indent="0">
              <a:buNone/>
            </a:pP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Клюева Н.В., Касаткина Ю.В. Учим детей общению. Ярославль,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Кряжева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Н.Л. Развитие эмоционального мира детей. Ярославль,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Кэмпбелл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 Как справляться с гневом ребенка. СПб.,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Лаврентьева Г. П.,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ТитаренкоТ.М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Практическая психология для воспитателя. Киев, 1992.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Аутичный ребенок: Пути помощи., М,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Гилберг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К., Питере Г. Аутизм. Медицинские и педагогические аспекты. СПб., 1998.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Шевченко Ю. С. Коррекция поведения детей с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психопатоподобным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синдромом. М.,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Фурманов И.А. Детская агрессивность: психодиагностика и </a:t>
            </a: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коррекция. Минск,1996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Чистякова М. И.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М., 1990.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Программы психологической коррекционно-развивающей работы в образовательных учреждениях </a:t>
            </a: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/Под 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ред. И.О. Зиновьевой.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1999.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 Захаров А. И. Предупреждение отклонений в поведении ребенка. СПб., 1997. 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Карабанова О.А. Игра в коррекции психического развития ребенка. М.,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Курчинка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М, Ш. Ребенок с характером.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1996. 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Паренс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Агрессия наших детей. М., 1997.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Фопель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 Как научить детей сотрудничать? Часть 4. М., 1999. </a:t>
            </a:r>
          </a:p>
          <a:p>
            <a:pPr marL="109728" indent="0">
              <a:buNone/>
            </a:pP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5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Фромм</a:t>
            </a:r>
            <a:r>
              <a:rPr lang="ru-RU" sz="5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Азбука для родителей. Ленинград, 1991</a:t>
            </a:r>
            <a:r>
              <a:rPr lang="ru-RU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ru-RU" dirty="0" smtClean="0"/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10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29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протяжении дошкольного возраста меняется форма общения со сверстниками. А. Г. Рузская выделяет несколько форм общения со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Эмоционально практическое общение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Ситуативно деловая форма общения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деловая форма общения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78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2–4 лет характерно эмоционально практическое общение .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общения со сверстниками выступает в виде стремления к соучастию в совместных практических занятиях 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игрушками, манипуляции, переодевание,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подползание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убегание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09728" indent="0">
              <a:buNone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характеризует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другому ребенку,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повышенное внимание к его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привлечь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marL="109728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 к себе;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продемонстрировать</a:t>
            </a:r>
          </a:p>
          <a:p>
            <a:pPr marL="109728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ровеснику свои достижения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его ответную реакцию.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не вместе.</a:t>
            </a:r>
          </a:p>
          <a:p>
            <a:pPr marL="109728" indent="0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31819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251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Ситуативно деловая форма общения со сверстниками характерна для детей 4–6 лет. </a:t>
            </a:r>
            <a:endParaRPr lang="ru-RU" sz="17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период развития ролевой игры. Сверстники теперь занимают в общении больше места, чем взрослые. Дети предпочитают играть не в одиночку, а вместе. Выполняя взятые на себя роли, они вступают в деловые отношения, нередко при этом изменяя свой голос, интонацию и манеру поведения. Это способствует переходу к личностным отношениям. Но главным содержанием общения остается деловое сотрудничество. Наряду с потребностью в сотрудничестве выделяется потребность в признании сверстника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19010"/>
            <a:ext cx="352425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51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форма общения складывается к 6–7 годам. Этот перелом внешне проявляется в появлении избирательных привязанностей, дружбы и возникновением более устойчивых и глубоких отношений между детьми.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рассказывают друг другу о событиях своей жизни, обсуждают планы совместной деятельности, свои и чужие поступки. В играх на первый план выступают правила игры. Конфликты чаще возникают из за несоблюдения правил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больше контактов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на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реальных отношений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меньше – на уровне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ролевых.</a:t>
            </a:r>
          </a:p>
          <a:p>
            <a:pPr marL="109728" indent="0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912096" cy="2628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8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без исключения хотят видеть детей счастливыми, улыбающимися, умеющими общаться с окружающими людьми. Но не всегда это получается, и одна из задач, стоящих перед педагогами ДОУ – помочь ребенку разобраться в сложном мире взаимоотношений со сверстниками и взрослыми. Способность общения или коммуникативные способности необходимо развивать с раннего возраста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способности включают в себя: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вступать в контакт,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общение,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правил при общении.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14" y="3501008"/>
            <a:ext cx="3848069" cy="2644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44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общения у детей, как указывает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К.С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Лебединская, могут возникать по разным причинам:</a:t>
            </a:r>
          </a:p>
          <a:p>
            <a:pPr marL="109728" indent="0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наличие умственной отсталости;</a:t>
            </a:r>
          </a:p>
          <a:p>
            <a:pPr marL="109728" indent="0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наличие невротических расстройств, обусловленных психотравмирующими ситуациями, в результате чего ребенок может бояться общения из-за страха повторных психических травм;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поражение нервной системы, явившееся причиной недостаточности речи или слуха;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наличие тяжелых форм психической депривации, когда условия воспитания, жизни препятствуют развитию человеческих особенностей психики (например, феномен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87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2895</Words>
  <Application>Microsoft Office PowerPoint</Application>
  <PresentationFormat>Экран (4:3)</PresentationFormat>
  <Paragraphs>284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Особенности  работы с детьми, имеющими нарушения поведения и общения</vt:lpstr>
      <vt:lpstr>Презентация PowerPoint</vt:lpstr>
      <vt:lpstr>Изменение характера общения в дошкольный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без исключения хотят видеть детей счастливыми, улыбающимися, умеющими общаться с окружающими людьми. Но не всегда это получается, и одна из задач, стоящих перед педагогами ДОУ – помочь ребенку разобраться в сложном мире взаимоотношений со сверстниками и взрослыми. Способность общения или коммуникативные способности необходимо развивать с раннего возраста.  Коммуникативные способности включают в себя:  желание вступать в контакт,  умение организовать общение,  норм и правил при общении.</vt:lpstr>
      <vt:lpstr>Презентация PowerPoint</vt:lpstr>
      <vt:lpstr>Презентация PowerPoint</vt:lpstr>
      <vt:lpstr>ГИПЕРАКТИВНЫЕ ДЕТИ</vt:lpstr>
      <vt:lpstr>Дефицит активного внимания: </vt:lpstr>
      <vt:lpstr>Двигательная расторможенность </vt:lpstr>
      <vt:lpstr>Импульсивность</vt:lpstr>
      <vt:lpstr>Правила работы  с гиперактивными детьми</vt:lpstr>
      <vt:lpstr>АГРЕССИВНЫЕ ДЕТИ</vt:lpstr>
      <vt:lpstr>Работа в трех направлениях</vt:lpstr>
      <vt:lpstr>Работа с гневом</vt:lpstr>
      <vt:lpstr>Обучение навыкам распознавания и контроля негативных эмоций </vt:lpstr>
      <vt:lpstr>Формирование способности  к эмпатии</vt:lpstr>
      <vt:lpstr>Правила работы  с агрессивными детьми</vt:lpstr>
      <vt:lpstr>ТРЕВОЖНЫЕ ДЕТИ</vt:lpstr>
      <vt:lpstr>Работа в трех направлениях</vt:lpstr>
      <vt:lpstr>Правила работы с тревожными детьми</vt:lpstr>
      <vt:lpstr>Презентация PowerPoint</vt:lpstr>
      <vt:lpstr>Презентация PowerPoint</vt:lpstr>
      <vt:lpstr>Как играть с тревожными детьми</vt:lpstr>
      <vt:lpstr>АУТИЧНЫЕ ДЕТИ</vt:lpstr>
      <vt:lpstr>Презентация PowerPoint</vt:lpstr>
      <vt:lpstr>Правила работы  с аутичными детьми</vt:lpstr>
      <vt:lpstr>Как играть с аутичными детьми</vt:lpstr>
      <vt:lpstr>Содержание  работы по развитию  общения у детей можно выстроить следующим образом: 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нарушением поведения и общения</dc:title>
  <dc:creator>SONY</dc:creator>
  <cp:lastModifiedBy>Галина</cp:lastModifiedBy>
  <cp:revision>65</cp:revision>
  <dcterms:created xsi:type="dcterms:W3CDTF">2014-05-13T10:10:28Z</dcterms:created>
  <dcterms:modified xsi:type="dcterms:W3CDTF">2016-11-21T16:02:28Z</dcterms:modified>
</cp:coreProperties>
</file>